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99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7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B4D3-0304-BCF7-6D2C-BE2F0FBB5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0068-B601-244B-E025-4622C3514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05B17-E74E-19BD-107E-F20ACB02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6719E-FC56-0EEE-9E09-7D979722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48EA5-EAB0-C64D-DEEA-D06B6063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2131-38B2-8E2A-9F41-30B73A6A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10395-3CB3-5796-F884-6DD606DF0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23F2F-30EB-D4C8-7A42-CB267390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851EB-30D3-AC19-01DA-EAA076D3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8FE97-15BA-25EA-E839-1FEE0A0C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6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EDC9EB-1A68-6B11-2E0A-B773212EE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AB1F6-BB96-518C-5EBE-768A15E1C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0F823-7E77-3B43-3A7E-650B2821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42C3C-6478-E7B8-22EB-DFF5D4AA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53C9D-77DF-2E9B-CCCF-F3B86950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91E9-1F10-3089-86AE-B587152B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EF18D-BD3E-FAFD-42F1-3039F5B3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23E09-04E3-2E3E-5299-E4BE0C93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B92F3-9027-A88F-4352-DE9E2302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48F8E-F153-9978-8F6D-E9339D1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8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E0E1-B9E8-CE3E-AC7E-19D12AF0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5B8B1-1B61-C16F-A61F-C47ACDCA1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D8485-62DF-F527-C2D4-F403AAEE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B32E-0D87-817D-70C9-D2547FA6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5433E-3CF0-3915-92E6-C233F5FB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3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00A8-9CB2-C6B6-15AD-391DF5C7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E06D-DA82-546E-6AA4-EE897237BE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47C32-8732-755D-4C8A-EEA043EFE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04ABD-FF1D-F33E-DE87-8CDB8F1D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4BBCA-44C5-7AB3-805A-A24FC18B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0D244-B169-A1BD-9940-2B19B4D9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3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705D-5539-9F32-DC00-7DDBA903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C7414-3875-F2F2-74B2-B41AD66ED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C89D2-F8D9-EADA-9E12-CAF92C439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B9036-276D-FE95-95DA-686EC7253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082A1-10D0-02E9-CA6D-D87677F37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D3A6A-7354-305A-9F2A-121A4AAB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78D17B-95DD-AD2B-ECD2-0D62EF38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995B8-372B-D9B4-072C-5CB2951A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0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1870-F3BF-1F6F-F570-E1586288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F3E97-7CC9-3FDA-F1B8-4BA70981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48B2E-AA9E-58B0-A972-DB2AF286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5405-3277-9C3B-32E6-897F94E8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1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0B6D7-FC59-D27D-1EB3-7DC35903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56946-CF70-636A-C143-111A4A51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7BF89-56A9-732B-915C-992934D5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0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03CB-C672-EC12-2B59-872B06B7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3D87F-55B0-A644-1BA8-0E0667DF3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FD6C9-F450-64DC-A162-D8D5F6E37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1BD33-964D-5C5A-DA06-878C890C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8368C-1BF2-E784-AC41-7A1E7E28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2A992-D950-97B4-DE10-28C2EEA4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3272-A20C-7AFD-25FA-024587534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1E7F20-B30D-5A69-E82F-9A73F60CA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0EDB1-7DDF-C6CA-0C30-C927A9EC7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4A9DD-B789-D0FC-6355-6427B032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E5D3E-AF56-C36F-E65E-0E2D89A3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E640E-F793-AA73-BE2B-3EC16BD8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5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78A6E6-50CF-23A1-A3DA-784CD15C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8F026-74F7-B44D-8286-9130B3C59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26B7D-232F-0543-19D2-D8C7187A7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DB11EA-B423-411E-8B46-BE6A86817E6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F866B-036F-D0D5-EC77-74EB8FC38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93CB-3B7F-5F5E-6B61-00E9F4568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BE8143-8945-4B6F-B37F-63CCC4E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1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8632-BBA5-E2AB-7316-0E59947430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586 Final Project:</a:t>
            </a:r>
            <a:br>
              <a:rPr lang="en-US" dirty="0"/>
            </a:br>
            <a:r>
              <a:rPr lang="en-US" dirty="0"/>
              <a:t>1st and 10 graphic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37B56-4D07-81EB-4418-949781837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Jamin Valick</a:t>
            </a:r>
          </a:p>
        </p:txBody>
      </p:sp>
    </p:spTree>
    <p:extLst>
      <p:ext uri="{BB962C8B-B14F-4D97-AF65-F5344CB8AC3E}">
        <p14:creationId xmlns:p14="http://schemas.microsoft.com/office/powerpoint/2010/main" val="71752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00CDA-89C7-B386-8F80-8FC53FE99834}"/>
              </a:ext>
            </a:extLst>
          </p:cNvPr>
          <p:cNvSpPr txBox="1"/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Ideal Results</a:t>
            </a:r>
          </a:p>
        </p:txBody>
      </p:sp>
      <p:pic>
        <p:nvPicPr>
          <p:cNvPr id="4" name="Picture 3" descr="Picture">
            <a:extLst>
              <a:ext uri="{FF2B5EF4-FFF2-40B4-BE49-F238E27FC236}">
                <a16:creationId xmlns:a16="http://schemas.microsoft.com/office/drawing/2014/main" id="{91805CAB-9CA4-D563-2D29-DE7301F5A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4228" y="2072640"/>
            <a:ext cx="7371669" cy="4128135"/>
          </a:xfrm>
          <a:prstGeom prst="rect">
            <a:avLst/>
          </a:prstGeom>
          <a:noFill/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3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442EE8-DA29-4284-9217-B456F8E83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F600CDA-89C7-B386-8F80-8FC53FE99834}"/>
              </a:ext>
            </a:extLst>
          </p:cNvPr>
          <p:cNvSpPr txBox="1"/>
          <p:nvPr/>
        </p:nvSpPr>
        <p:spPr>
          <a:xfrm>
            <a:off x="550863" y="366639"/>
            <a:ext cx="11090274" cy="675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Calibration</a:t>
            </a:r>
          </a:p>
        </p:txBody>
      </p:sp>
      <p:pic>
        <p:nvPicPr>
          <p:cNvPr id="2" name="Picture 1" descr="A table with a checkerboard on it&#10;&#10;Description automatically generated">
            <a:extLst>
              <a:ext uri="{FF2B5EF4-FFF2-40B4-BE49-F238E27FC236}">
                <a16:creationId xmlns:a16="http://schemas.microsoft.com/office/drawing/2014/main" id="{2A79242C-44A2-F0FC-01F2-D1F5490CD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r="17850" b="-3"/>
          <a:stretch/>
        </p:blipFill>
        <p:spPr>
          <a:xfrm>
            <a:off x="550863" y="2133601"/>
            <a:ext cx="3689045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" name="Picture 2" descr="A checkerboard on a table&#10;&#10;Description automatically generated">
            <a:extLst>
              <a:ext uri="{FF2B5EF4-FFF2-40B4-BE49-F238E27FC236}">
                <a16:creationId xmlns:a16="http://schemas.microsoft.com/office/drawing/2014/main" id="{9923094D-1B3D-280B-A68E-74F64A2E1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87" b="-2"/>
          <a:stretch/>
        </p:blipFill>
        <p:spPr>
          <a:xfrm>
            <a:off x="4419907" y="2133598"/>
            <a:ext cx="3689045" cy="4172780"/>
          </a:xfrm>
          <a:prstGeom prst="rect">
            <a:avLst/>
          </a:prstGeom>
        </p:spPr>
      </p:pic>
      <p:pic>
        <p:nvPicPr>
          <p:cNvPr id="7" name="Picture 6" descr="A checkerboard on a table&#10;&#10;Description automatically generated">
            <a:extLst>
              <a:ext uri="{FF2B5EF4-FFF2-40B4-BE49-F238E27FC236}">
                <a16:creationId xmlns:a16="http://schemas.microsoft.com/office/drawing/2014/main" id="{3E20EFBE-A5BE-AF57-C20B-DD734D642A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0968"/>
          <a:stretch/>
        </p:blipFill>
        <p:spPr>
          <a:xfrm>
            <a:off x="8292124" y="2133603"/>
            <a:ext cx="3359899" cy="199679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Content Placeholder 4" descr="A piece of paper on a table&#10;&#10;Description automatically generated">
            <a:extLst>
              <a:ext uri="{FF2B5EF4-FFF2-40B4-BE49-F238E27FC236}">
                <a16:creationId xmlns:a16="http://schemas.microsoft.com/office/drawing/2014/main" id="{D0C1987A-5A0F-9EFD-D139-6758542CA9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5" b="1708"/>
          <a:stretch/>
        </p:blipFill>
        <p:spPr>
          <a:xfrm>
            <a:off x="8292124" y="4308379"/>
            <a:ext cx="3358800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61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FAE728-C5A9-4B0F-B89E-F4BED8250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E0670A-505D-0261-608B-643208FB4654}"/>
              </a:ext>
            </a:extLst>
          </p:cNvPr>
          <p:cNvSpPr txBox="1"/>
          <p:nvPr/>
        </p:nvSpPr>
        <p:spPr>
          <a:xfrm>
            <a:off x="550863" y="366639"/>
            <a:ext cx="11090274" cy="675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17" name="Picture 16" descr="A close-up of a football field&#10;&#10;Description automatically generated">
            <a:extLst>
              <a:ext uri="{FF2B5EF4-FFF2-40B4-BE49-F238E27FC236}">
                <a16:creationId xmlns:a16="http://schemas.microsoft.com/office/drawing/2014/main" id="{A57E2D41-AA6F-259B-786E-62585955D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1" y="1408719"/>
            <a:ext cx="7299305" cy="487228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5" name="Picture 14" descr="A football field with toys on it&#10;&#10;Description automatically generated">
            <a:extLst>
              <a:ext uri="{FF2B5EF4-FFF2-40B4-BE49-F238E27FC236}">
                <a16:creationId xmlns:a16="http://schemas.microsoft.com/office/drawing/2014/main" id="{C566D2F5-6174-A139-1E2A-D8CB6C510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07" y="1408719"/>
            <a:ext cx="3554698" cy="237276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Picture 11" descr="A football field with toys&#10;&#10;Description automatically generated">
            <a:extLst>
              <a:ext uri="{FF2B5EF4-FFF2-40B4-BE49-F238E27FC236}">
                <a16:creationId xmlns:a16="http://schemas.microsoft.com/office/drawing/2014/main" id="{C36B0752-6D0B-96CE-5FAC-F09B373EF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59" y="3906810"/>
            <a:ext cx="3556846" cy="237419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049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17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CSE 586 Final Project: 1st and 10 graphic system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586 Final Project: 1st and 10 graphic system</dc:title>
  <dc:creator>Valick, Jamin Morris</dc:creator>
  <cp:lastModifiedBy>Valick, Jamin Morris</cp:lastModifiedBy>
  <cp:revision>1</cp:revision>
  <dcterms:created xsi:type="dcterms:W3CDTF">2024-04-19T15:45:39Z</dcterms:created>
  <dcterms:modified xsi:type="dcterms:W3CDTF">2024-04-19T16:15:27Z</dcterms:modified>
</cp:coreProperties>
</file>